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9A03E-209F-48DC-929F-A11F80EDE55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C4692-4D4F-4216-A661-541A66B1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59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C52A9E3-BC71-4DEA-BDE9-D0F15A0DCC0D}" type="datetimeFigureOut">
              <a:rPr lang="en-US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2659B0-7F0E-41CE-922D-BC60C573CE4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659B0-7F0E-41CE-922D-BC60C573CE42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8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659B0-7F0E-41CE-922D-BC60C573CE42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15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659B0-7F0E-41CE-922D-BC60C573CE42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52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659B0-7F0E-41CE-922D-BC60C573CE42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9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147" y="2448884"/>
            <a:ext cx="3787371" cy="3787371"/>
          </a:xfrm>
          <a:prstGeom prst="rect">
            <a:avLst/>
          </a:prstGeom>
        </p:spPr>
      </p:pic>
      <p:pic>
        <p:nvPicPr>
          <p:cNvPr id="9" name="Picture 8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961" y="1985847"/>
            <a:ext cx="4250408" cy="4250408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8603672" y="286438"/>
            <a:ext cx="2953643" cy="1570072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Guten</a:t>
            </a:r>
            <a:r>
              <a:rPr lang="en-US" sz="3600" dirty="0">
                <a:solidFill>
                  <a:schemeClr val="tx1"/>
                </a:solidFill>
              </a:rPr>
              <a:t> Tag!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34684" y="286438"/>
            <a:ext cx="3133751" cy="1971853"/>
          </a:xfrm>
          <a:prstGeom prst="wedgeEllipseCallout">
            <a:avLst>
              <a:gd name="adj1" fmla="val 19925"/>
              <a:gd name="adj2" fmla="val 61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Hallo!</a:t>
            </a:r>
          </a:p>
        </p:txBody>
      </p:sp>
    </p:spTree>
    <p:extLst>
      <p:ext uri="{BB962C8B-B14F-4D97-AF65-F5344CB8AC3E}">
        <p14:creationId xmlns:p14="http://schemas.microsoft.com/office/powerpoint/2010/main" val="123509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147" y="2448884"/>
            <a:ext cx="3787371" cy="3787371"/>
          </a:xfrm>
          <a:prstGeom prst="rect">
            <a:avLst/>
          </a:prstGeom>
        </p:spPr>
      </p:pic>
      <p:pic>
        <p:nvPicPr>
          <p:cNvPr id="9" name="Picture 8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961" y="1985847"/>
            <a:ext cx="4250408" cy="4250408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7121236" y="286439"/>
            <a:ext cx="4349943" cy="168558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Ich </a:t>
            </a:r>
            <a:r>
              <a:rPr lang="en-US" sz="3600" dirty="0" err="1">
                <a:solidFill>
                  <a:schemeClr val="tx1"/>
                </a:solidFill>
              </a:rPr>
              <a:t>heisse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Franzi</a:t>
            </a:r>
            <a:r>
              <a:rPr lang="en-US" sz="3600" dirty="0">
                <a:solidFill>
                  <a:schemeClr val="tx1"/>
                </a:solidFill>
              </a:rPr>
              <a:t>. Wie </a:t>
            </a:r>
            <a:r>
              <a:rPr lang="en-US" sz="3600" dirty="0" err="1">
                <a:solidFill>
                  <a:schemeClr val="tx1"/>
                </a:solidFill>
              </a:rPr>
              <a:t>heisst</a:t>
            </a:r>
            <a:r>
              <a:rPr lang="en-US" sz="3600" dirty="0">
                <a:solidFill>
                  <a:schemeClr val="tx1"/>
                </a:solidFill>
              </a:rPr>
              <a:t> du?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34685" y="286438"/>
            <a:ext cx="2725460" cy="1542361"/>
          </a:xfrm>
          <a:prstGeom prst="wedgeEllipseCallout">
            <a:avLst>
              <a:gd name="adj1" fmla="val 19925"/>
              <a:gd name="adj2" fmla="val 61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Wie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heißt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du?</a:t>
            </a:r>
          </a:p>
        </p:txBody>
      </p:sp>
    </p:spTree>
    <p:extLst>
      <p:ext uri="{BB962C8B-B14F-4D97-AF65-F5344CB8AC3E}">
        <p14:creationId xmlns:p14="http://schemas.microsoft.com/office/powerpoint/2010/main" val="338451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147" y="2448884"/>
            <a:ext cx="3787371" cy="3787371"/>
          </a:xfrm>
          <a:prstGeom prst="rect">
            <a:avLst/>
          </a:prstGeom>
        </p:spPr>
      </p:pic>
      <p:pic>
        <p:nvPicPr>
          <p:cNvPr id="9" name="Picture 8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961" y="1985847"/>
            <a:ext cx="4250408" cy="4250408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8395856" y="124691"/>
            <a:ext cx="3075324" cy="1847327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Freut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mich</a:t>
            </a:r>
            <a:r>
              <a:rPr lang="en-US" sz="36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1094509" y="286438"/>
            <a:ext cx="3588326" cy="1999562"/>
          </a:xfrm>
          <a:prstGeom prst="wedgeEllipseCallout">
            <a:avLst>
              <a:gd name="adj1" fmla="val 19925"/>
              <a:gd name="adj2" fmla="val 61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Ich </a:t>
            </a:r>
            <a:r>
              <a:rPr lang="en-US" sz="3600" dirty="0" err="1">
                <a:solidFill>
                  <a:schemeClr val="tx1"/>
                </a:solidFill>
              </a:rPr>
              <a:t>heisse</a:t>
            </a:r>
            <a:r>
              <a:rPr lang="en-US" sz="3600" dirty="0">
                <a:solidFill>
                  <a:schemeClr val="tx1"/>
                </a:solidFill>
              </a:rPr>
              <a:t> Felix.</a:t>
            </a:r>
          </a:p>
        </p:txBody>
      </p:sp>
    </p:spTree>
    <p:extLst>
      <p:ext uri="{BB962C8B-B14F-4D97-AF65-F5344CB8AC3E}">
        <p14:creationId xmlns:p14="http://schemas.microsoft.com/office/powerpoint/2010/main" val="142964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147" y="2448884"/>
            <a:ext cx="3787371" cy="3787371"/>
          </a:xfrm>
          <a:prstGeom prst="rect">
            <a:avLst/>
          </a:prstGeom>
        </p:spPr>
      </p:pic>
      <p:pic>
        <p:nvPicPr>
          <p:cNvPr id="9" name="Picture 8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961" y="1985847"/>
            <a:ext cx="4250408" cy="4250408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8201892" y="244876"/>
            <a:ext cx="2937163" cy="1542361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Bis bald!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34684" y="286438"/>
            <a:ext cx="2937163" cy="2162446"/>
          </a:xfrm>
          <a:prstGeom prst="wedgeEllipseCallout">
            <a:avLst>
              <a:gd name="adj1" fmla="val 19925"/>
              <a:gd name="adj2" fmla="val 61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Freut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mich</a:t>
            </a:r>
            <a:r>
              <a:rPr lang="en-US" sz="3600" dirty="0">
                <a:solidFill>
                  <a:schemeClr val="tx1"/>
                </a:solidFill>
              </a:rPr>
              <a:t>! </a:t>
            </a:r>
            <a:r>
              <a:rPr lang="en-US" sz="3600" dirty="0" err="1">
                <a:solidFill>
                  <a:schemeClr val="tx1"/>
                </a:solidFill>
              </a:rPr>
              <a:t>Tschüss</a:t>
            </a:r>
            <a:r>
              <a:rPr lang="en-US" sz="36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7385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A5E0064AEA041A61066A8353824EB" ma:contentTypeVersion="27" ma:contentTypeDescription="Create a new document." ma:contentTypeScope="" ma:versionID="217c042243a910813e077cfc2d8f6500">
  <xsd:schema xmlns:xsd="http://www.w3.org/2001/XMLSchema" xmlns:xs="http://www.w3.org/2001/XMLSchema" xmlns:p="http://schemas.microsoft.com/office/2006/metadata/properties" xmlns:ns3="189c4ba2-c485-4419-8490-c79c2887a01b" xmlns:ns4="55877c74-eb59-414f-a35d-9135866508e5" targetNamespace="http://schemas.microsoft.com/office/2006/metadata/properties" ma:root="true" ma:fieldsID="6539bbf1ec6fbc9e676d2b52c6d7fb79" ns3:_="" ns4:_="">
    <xsd:import namespace="189c4ba2-c485-4419-8490-c79c2887a01b"/>
    <xsd:import namespace="55877c74-eb59-414f-a35d-9135866508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c4ba2-c485-4419-8490-c79c2887a0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877c74-eb59-414f-a35d-913586650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55877c74-eb59-414f-a35d-9135866508e5" xsi:nil="true"/>
    <Invited_Students xmlns="55877c74-eb59-414f-a35d-9135866508e5" xsi:nil="true"/>
    <Templates xmlns="55877c74-eb59-414f-a35d-9135866508e5" xsi:nil="true"/>
    <FolderType xmlns="55877c74-eb59-414f-a35d-9135866508e5" xsi:nil="true"/>
    <CultureName xmlns="55877c74-eb59-414f-a35d-9135866508e5" xsi:nil="true"/>
    <DefaultSectionNames xmlns="55877c74-eb59-414f-a35d-9135866508e5" xsi:nil="true"/>
    <Self_Registration_Enabled xmlns="55877c74-eb59-414f-a35d-9135866508e5" xsi:nil="true"/>
    <Teachers xmlns="55877c74-eb59-414f-a35d-9135866508e5">
      <UserInfo>
        <DisplayName/>
        <AccountId xsi:nil="true"/>
        <AccountType/>
      </UserInfo>
    </Teachers>
    <Students xmlns="55877c74-eb59-414f-a35d-9135866508e5">
      <UserInfo>
        <DisplayName/>
        <AccountId xsi:nil="true"/>
        <AccountType/>
      </UserInfo>
    </Students>
    <Student_Groups xmlns="55877c74-eb59-414f-a35d-9135866508e5">
      <UserInfo>
        <DisplayName/>
        <AccountId xsi:nil="true"/>
        <AccountType/>
      </UserInfo>
    </Student_Groups>
    <Invited_Teachers xmlns="55877c74-eb59-414f-a35d-9135866508e5" xsi:nil="true"/>
    <Is_Collaboration_Space_Locked xmlns="55877c74-eb59-414f-a35d-9135866508e5" xsi:nil="true"/>
    <Has_Teacher_Only_SectionGroup xmlns="55877c74-eb59-414f-a35d-9135866508e5" xsi:nil="true"/>
    <NotebookType xmlns="55877c74-eb59-414f-a35d-9135866508e5" xsi:nil="true"/>
    <Owner xmlns="55877c74-eb59-414f-a35d-9135866508e5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0E5FD0-FCD9-4824-A839-45DCFE03D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9c4ba2-c485-4419-8490-c79c2887a01b"/>
    <ds:schemaRef ds:uri="55877c74-eb59-414f-a35d-913586650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460629-6B1A-4614-93E7-76E0F3FE51B7}">
  <ds:schemaRefs>
    <ds:schemaRef ds:uri="http://schemas.microsoft.com/office/2006/metadata/properties"/>
    <ds:schemaRef ds:uri="http://purl.org/dc/terms/"/>
    <ds:schemaRef ds:uri="189c4ba2-c485-4419-8490-c79c2887a01b"/>
    <ds:schemaRef ds:uri="http://schemas.microsoft.com/office/2006/documentManagement/types"/>
    <ds:schemaRef ds:uri="55877c74-eb59-414f-a35d-9135866508e5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2429C8-513A-449D-B7C8-D6C17DCCE2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</Words>
  <Application>Microsoft Office PowerPoint</Application>
  <PresentationFormat>Widescreen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Felix und Franzi</dc:title>
  <dc:creator>Kayla Berry</dc:creator>
  <cp:lastModifiedBy>Jennie Nilson</cp:lastModifiedBy>
  <cp:revision>6</cp:revision>
  <cp:lastPrinted>2017-11-13T12:09:41Z</cp:lastPrinted>
  <dcterms:modified xsi:type="dcterms:W3CDTF">2020-12-14T22:59:57Z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0x01010063CA5E0064AEA041A61066A8353824EB</vt:lpwstr>
  </property>
</Properties>
</file>